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309" r:id="rId2"/>
    <p:sldId id="315" r:id="rId3"/>
    <p:sldId id="310" r:id="rId4"/>
    <p:sldId id="308" r:id="rId5"/>
    <p:sldId id="313" r:id="rId6"/>
    <p:sldId id="311" r:id="rId7"/>
    <p:sldId id="261" r:id="rId8"/>
    <p:sldId id="314" r:id="rId9"/>
    <p:sldId id="316" r:id="rId10"/>
    <p:sldId id="273" r:id="rId11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C}">
  <a:tblStyle styleId="{0817EA92-75D0-4044-A80A-286907CE0DDB}" styleName="Minima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dk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0000" cmpd="sng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dk1"/>
              </a:solidFill>
            </a:ln>
          </a:bottom>
        </a:tcBdr>
      </a:tcStyle>
    </a:firstRow>
  </a:tblStyle>
  <a:tblStyle styleId="{0817EA92-75D0-4044-A80A-286907CE0DDC}" styleName="Colourful Tab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0" cmpd="sng">
              <a:solidFill>
                <a:schemeClr val="bg1"/>
              </a:solidFill>
            </a:ln>
          </a:bottom>
          <a:insideH>
            <a:ln w="0" cmpd="sng">
              <a:solidFill>
                <a:schemeClr val="bg1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5CC"/>
          </a:solidFill>
        </a:fill>
      </a:tcStyle>
    </a:wholeTbl>
    <a:band1H>
      <a:tcStyle>
        <a:tcBdr/>
        <a:fill>
          <a:solidFill>
            <a:srgbClr val="FFEA9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F5CC"/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200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200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94"/>
  </p:normalViewPr>
  <p:slideViewPr>
    <p:cSldViewPr snapToGrid="0" snapToObjects="1">
      <p:cViewPr varScale="1">
        <p:scale>
          <a:sx n="68" d="100"/>
          <a:sy n="68" d="100"/>
        </p:scale>
        <p:origin x="96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6AFE-AAA7-A648-9BD0-3A9F2F6129F4}" type="datetimeFigureOut">
              <a:rPr lang="de-DE" smtClean="0"/>
              <a:t>10.10.2024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980EE-0DD8-664C-B4D6-9E41B2970A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15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361D1-1457-6145-B602-82FA095E32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5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4979DF4-6069-4F05-BE4C-7770C627DB8F}"/>
              </a:ext>
            </a:extLst>
          </p:cNvPr>
          <p:cNvSpPr/>
          <p:nvPr userDrawn="1"/>
        </p:nvSpPr>
        <p:spPr>
          <a:xfrm>
            <a:off x="-1" y="0"/>
            <a:ext cx="8311663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8000">
                <a:schemeClr val="bg2">
                  <a:alpha val="4000"/>
                </a:schemeClr>
              </a:gs>
              <a:gs pos="100000">
                <a:schemeClr val="bg2">
                  <a:lumMod val="50000"/>
                  <a:alpha val="54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386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133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Veranstaltungsname/Ort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6" name="Gruppierung 15"/>
          <p:cNvGrpSpPr/>
          <p:nvPr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7" name="Rechteck 16"/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609D799-6852-442A-964E-91344E7AD1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944563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tx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D97FAF-4765-4F86-972D-2C4AFF8D589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1" y="5664001"/>
            <a:ext cx="11192140" cy="681839"/>
          </a:xfrm>
          <a:prstGeom prst="rect">
            <a:avLst/>
          </a:prstGeom>
        </p:spPr>
      </p:pic>
      <p:sp>
        <p:nvSpPr>
          <p:cNvPr id="9" name="Inhaltsplatzhalter 12">
            <a:extLst>
              <a:ext uri="{FF2B5EF4-FFF2-40B4-BE49-F238E27FC236}">
                <a16:creationId xmlns:a16="http://schemas.microsoft.com/office/drawing/2014/main" id="{28FCAFA5-2238-4268-B94C-07BF43EC84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0984" y="2517835"/>
            <a:ext cx="5725301" cy="626421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871C8FB-93C4-47BC-BFBF-8A53AB535940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4D838E9-4582-465B-85B0-651A525F04A2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63F6389C-8737-4A12-9F12-E70075D11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78341DA7-46AB-45E8-B575-E0EBF04B512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1830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99" y="6192000"/>
            <a:ext cx="11193600" cy="495517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70F908D8-A4D6-4152-98E4-22CA38E3CEF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760E195-F601-4520-8489-A2030C2FACA7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E14954DC-E139-4CE6-8F35-56D021985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E811F3F-4658-4B6B-A93B-6FC0986FD4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0C5A69E4-DD82-43D1-B605-39B66DB2B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grpSp>
        <p:nvGrpSpPr>
          <p:cNvPr id="8" name="Gruppierung 15">
            <a:extLst>
              <a:ext uri="{FF2B5EF4-FFF2-40B4-BE49-F238E27FC236}">
                <a16:creationId xmlns:a16="http://schemas.microsoft.com/office/drawing/2014/main" id="{BE230A3E-201A-4039-A72A-63FE6E459C91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49FC370-AF5B-43C7-B3FD-9C83CD7A3D11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CED35C1-2CCD-4A97-A7FF-6219E4E0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8CF3C26-3453-4D31-8995-0017E6F093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41500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bschnittsüberschrift_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436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0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1" hasCustomPrompt="1"/>
          </p:nvPr>
        </p:nvSpPr>
        <p:spPr>
          <a:xfrm>
            <a:off x="681331" y="1617055"/>
            <a:ext cx="10830887" cy="4445520"/>
          </a:xfrm>
        </p:spPr>
        <p:txBody>
          <a:bodyPr/>
          <a:lstStyle>
            <a:lvl1pPr algn="l">
              <a:spcAft>
                <a:spcPts val="276"/>
              </a:spcAft>
              <a:defRPr sz="1867">
                <a:solidFill>
                  <a:schemeClr val="tx1"/>
                </a:solidFill>
              </a:defRPr>
            </a:lvl1pPr>
            <a:lvl2pPr algn="l">
              <a:defRPr sz="1867">
                <a:solidFill>
                  <a:schemeClr val="tx1"/>
                </a:solidFill>
              </a:defRPr>
            </a:lvl2pPr>
            <a:lvl3pPr algn="l">
              <a:defRPr sz="1600">
                <a:solidFill>
                  <a:schemeClr val="tx1"/>
                </a:solidFill>
              </a:defRPr>
            </a:lvl3pPr>
            <a:lvl4pPr algn="l">
              <a:defRPr sz="1600">
                <a:solidFill>
                  <a:schemeClr val="tx1"/>
                </a:solidFill>
              </a:defRPr>
            </a:lvl4pPr>
            <a:lvl5pPr algn="l"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Fußzeilenplatzhalter 5">
            <a:extLst>
              <a:ext uri="{FF2B5EF4-FFF2-40B4-BE49-F238E27FC236}">
                <a16:creationId xmlns:a16="http://schemas.microsoft.com/office/drawing/2014/main" id="{94ECD695-318A-7FB1-817C-77AC447A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EDE0C6C4-C0A2-433F-85D4-A68A0A12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2"/>
            <a:ext cx="5232000" cy="4427236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6248400" y="1620000"/>
            <a:ext cx="5251288" cy="4445520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8779413" cy="838200"/>
          </a:xfrm>
        </p:spPr>
        <p:txBody>
          <a:bodyPr/>
          <a:lstStyle>
            <a:lvl1pPr>
              <a:defRPr sz="2667" cap="all" spc="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F52B-4ED9-4E10-9C67-5BB3586A5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66FBFCD-BA10-4F8D-9232-71109739A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672000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 hasCustomPrompt="1"/>
          </p:nvPr>
        </p:nvSpPr>
        <p:spPr>
          <a:xfrm>
            <a:off x="4389692" y="1620001"/>
            <a:ext cx="3408000" cy="4442488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 hasCustomPrompt="1"/>
          </p:nvPr>
        </p:nvSpPr>
        <p:spPr>
          <a:xfrm>
            <a:off x="8107384" y="1620003"/>
            <a:ext cx="3408000" cy="4460759"/>
          </a:xfrm>
        </p:spPr>
        <p:txBody>
          <a:bodyPr/>
          <a:lstStyle>
            <a:lvl1pPr marL="239178" indent="-239178"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5">
            <a:extLst>
              <a:ext uri="{FF2B5EF4-FFF2-40B4-BE49-F238E27FC236}">
                <a16:creationId xmlns:a16="http://schemas.microsoft.com/office/drawing/2014/main" id="{F96C3857-E335-4B3B-BB5B-ABC2353B2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B55E9212-A241-4CA2-BCC7-06A96E08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30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000" y="496800"/>
            <a:ext cx="9077549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1B421642-B5D5-4C03-B351-3CECA949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51157E5C-9C00-4F8F-BBBA-77D4A8421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7369AF32-BDF2-4990-92EC-E2DDCFE9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D032E88-F750-4AC1-8F39-6CB7B20CC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er_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743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5">
            <a:extLst>
              <a:ext uri="{FF2B5EF4-FFF2-40B4-BE49-F238E27FC236}">
                <a16:creationId xmlns:a16="http://schemas.microsoft.com/office/drawing/2014/main" id="{EEA5479B-77C8-4C0A-B156-20737F6B0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AAB52C17-3AB1-4D39-AECE-8915DC7B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5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" y="1904"/>
            <a:ext cx="12189399" cy="685419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1904"/>
            <a:ext cx="12192000" cy="6000313"/>
          </a:xfrm>
          <a:prstGeom prst="rect">
            <a:avLst/>
          </a:prstGeom>
          <a:gradFill flip="none" rotWithShape="1">
            <a:gsLst>
              <a:gs pos="40000">
                <a:srgbClr val="323232">
                  <a:alpha val="16000"/>
                </a:srgbClr>
              </a:gs>
              <a:gs pos="17000">
                <a:srgbClr val="323232">
                  <a:alpha val="0"/>
                </a:srgbClr>
              </a:gs>
              <a:gs pos="31000">
                <a:srgbClr val="323232">
                  <a:alpha val="14000"/>
                </a:srgbClr>
              </a:gs>
              <a:gs pos="0">
                <a:srgbClr val="323232">
                  <a:alpha val="0"/>
                </a:srgbClr>
              </a:gs>
              <a:gs pos="54000">
                <a:srgbClr val="323232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C4533E3E-2C1B-4E65-9A43-EACE64AB75A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9367ED3-0ADD-4745-BE67-CE96E3738DB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4E830C90-8B87-4016-B471-9161C7224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22BD9E6C-1779-4BFA-903A-8F794990CD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077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59835" y="1620000"/>
            <a:ext cx="6943057" cy="4445520"/>
          </a:xfrm>
        </p:spPr>
        <p:txBody>
          <a:bodyPr/>
          <a:lstStyle>
            <a:lvl1pPr>
              <a:defRPr sz="1867">
                <a:solidFill>
                  <a:schemeClr val="tx1"/>
                </a:solidFill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001" y="1620000"/>
            <a:ext cx="3527467" cy="4445520"/>
          </a:xfrm>
        </p:spPr>
        <p:txBody>
          <a:bodyPr/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672000" y="496800"/>
            <a:ext cx="9120000" cy="838200"/>
          </a:xfrm>
        </p:spPr>
        <p:txBody>
          <a:bodyPr/>
          <a:lstStyle>
            <a:lvl1pPr>
              <a:defRPr sz="2667" cap="all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05CA8B-C638-4B55-B2A0-1FC11F353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6553" y="6484197"/>
            <a:ext cx="8185505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85E6D95D-D6FE-4E99-B005-06F3B82B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01B23A3-AC37-4883-9585-81B99B024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955" cy="697583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12292954" cy="6975835"/>
          </a:xfrm>
          <a:prstGeom prst="rect">
            <a:avLst/>
          </a:prstGeom>
          <a:gradFill flip="none" rotWithShape="1">
            <a:gsLst>
              <a:gs pos="17000">
                <a:srgbClr val="323232">
                  <a:alpha val="74000"/>
                </a:srgbClr>
              </a:gs>
              <a:gs pos="29000">
                <a:srgbClr val="323232">
                  <a:alpha val="64000"/>
                </a:srgbClr>
              </a:gs>
              <a:gs pos="6000">
                <a:srgbClr val="323232">
                  <a:alpha val="68000"/>
                </a:srgbClr>
              </a:gs>
              <a:gs pos="40000">
                <a:srgbClr val="323232">
                  <a:alpha val="36000"/>
                </a:srgbClr>
              </a:gs>
              <a:gs pos="51000">
                <a:srgbClr val="323232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3F2F294-636D-43F3-AE2D-F2816AE2A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006" y="499200"/>
            <a:ext cx="8844532" cy="838200"/>
          </a:xfrm>
        </p:spPr>
        <p:txBody>
          <a:bodyPr anchor="t" anchorCtr="0"/>
          <a:lstStyle>
            <a:lvl1pPr>
              <a:defRPr sz="32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TitelMasterformat</a:t>
            </a:r>
            <a:r>
              <a:rPr lang="de-DE" dirty="0"/>
              <a:t> durch klicken bearbeiten</a:t>
            </a:r>
          </a:p>
        </p:txBody>
      </p:sp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A8DB9259-71F6-4F9B-B967-47E2D6DC527A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54FAA1-6887-41AB-999B-25C57B1D752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203C5551-E710-45CE-907D-46D94F630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0574A4D3-6DE3-409C-B9CE-BE3524D7E4E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3606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3967"/>
            <a:ext cx="12191999" cy="684597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8A45A37-0AD4-4A44-B2A5-FCF85446CB45}"/>
              </a:ext>
            </a:extLst>
          </p:cNvPr>
          <p:cNvSpPr/>
          <p:nvPr userDrawn="1"/>
        </p:nvSpPr>
        <p:spPr>
          <a:xfrm rot="10800000">
            <a:off x="0" y="5740800"/>
            <a:ext cx="12192000" cy="110323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192000" cy="2393952"/>
          </a:xfrm>
          <a:prstGeom prst="rect">
            <a:avLst/>
          </a:prstGeom>
          <a:gradFill flip="none" rotWithShape="1">
            <a:gsLst>
              <a:gs pos="76000">
                <a:srgbClr val="323232">
                  <a:alpha val="0"/>
                </a:srgbClr>
              </a:gs>
              <a:gs pos="84000">
                <a:srgbClr val="323232">
                  <a:alpha val="0"/>
                </a:srgbClr>
              </a:gs>
              <a:gs pos="7000">
                <a:srgbClr val="323232">
                  <a:alpha val="14000"/>
                </a:srgbClr>
              </a:gs>
              <a:gs pos="98000">
                <a:srgbClr val="323232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3" name="Gruppierung 15">
            <a:extLst>
              <a:ext uri="{FF2B5EF4-FFF2-40B4-BE49-F238E27FC236}">
                <a16:creationId xmlns:a16="http://schemas.microsoft.com/office/drawing/2014/main" id="{8A1BB5BB-2E2A-4AAE-99C7-116D6FC1C858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4E637BF-5F1E-4398-A25E-7F57F5824C1F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2B227004-2314-448F-9B03-E89D9F32A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4053586B-3E06-451D-ABFC-9D1F14BCA4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450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7" y="1"/>
            <a:ext cx="12180307" cy="68579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C08E9DB-D969-4D3A-830F-45B0AC334BB6}"/>
              </a:ext>
            </a:extLst>
          </p:cNvPr>
          <p:cNvSpPr/>
          <p:nvPr userDrawn="1"/>
        </p:nvSpPr>
        <p:spPr>
          <a:xfrm>
            <a:off x="0" y="0"/>
            <a:ext cx="12180307" cy="6858000"/>
          </a:xfrm>
          <a:prstGeom prst="rect">
            <a:avLst/>
          </a:prstGeom>
          <a:gradFill flip="none" rotWithShape="1">
            <a:gsLst>
              <a:gs pos="89000">
                <a:srgbClr val="323232">
                  <a:alpha val="16000"/>
                </a:srgbClr>
              </a:gs>
              <a:gs pos="47000">
                <a:srgbClr val="323232">
                  <a:alpha val="0"/>
                </a:srgbClr>
              </a:gs>
              <a:gs pos="64000">
                <a:srgbClr val="323232">
                  <a:alpha val="0"/>
                </a:srgbClr>
              </a:gs>
              <a:gs pos="0">
                <a:srgbClr val="323232">
                  <a:alpha val="34000"/>
                </a:srgbClr>
              </a:gs>
              <a:gs pos="100000">
                <a:srgbClr val="323232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761D536A-FC0B-4E11-85E5-20EFEAE796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11" name="Gruppierung 15">
            <a:extLst>
              <a:ext uri="{FF2B5EF4-FFF2-40B4-BE49-F238E27FC236}">
                <a16:creationId xmlns:a16="http://schemas.microsoft.com/office/drawing/2014/main" id="{F8778BC2-CE60-400D-A41B-772381312ED5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A6B12F6-3A9E-4CBD-9F2C-1CA787C66F5E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D9BA78A7-332C-496E-8E3E-970CB9571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94C51BE5-6BE4-41DB-AC1D-EE6C10AEAC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200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363" y="-18683"/>
            <a:ext cx="12244363" cy="687568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04CE7382-1F9A-40D0-9D50-3557A2CE481F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E94900D-7ADA-42B1-BE43-1A8ABA37088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93F8B1B5-2927-438A-8632-D4853C0E9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823BE71C-DE37-4CF0-B715-5B44EAD94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847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6"/>
            <a:ext cx="12192000" cy="6853968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ED510B8F-1FE5-4BD3-9660-A5F23661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4AF45D7A-64BF-4E8F-9308-2B7A979B047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46CA1C8-B594-462C-BD62-9669C5827CD3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EABC9FDB-ABA4-4F0E-B92C-052490EE3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5765C57D-307B-4772-87DC-912EC84995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594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">
    <p:bg>
      <p:bgPr>
        <a:gradFill>
          <a:gsLst>
            <a:gs pos="63000">
              <a:schemeClr val="tx1"/>
            </a:gs>
            <a:gs pos="0">
              <a:schemeClr val="tx1"/>
            </a:gs>
            <a:gs pos="96000">
              <a:srgbClr val="323232">
                <a:alpha val="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5C8C47-97D2-4BE1-B0DE-87E6463F2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10332" r="8570"/>
          <a:stretch/>
        </p:blipFill>
        <p:spPr>
          <a:xfrm>
            <a:off x="0" y="0"/>
            <a:ext cx="12211936" cy="6858000"/>
          </a:xfrm>
          <a:prstGeom prst="rect">
            <a:avLst/>
          </a:prstGeom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chemeClr val="accent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6" y="496800"/>
            <a:ext cx="8946132" cy="838200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1" name="Bild 12">
            <a:extLst>
              <a:ext uri="{FF2B5EF4-FFF2-40B4-BE49-F238E27FC236}">
                <a16:creationId xmlns:a16="http://schemas.microsoft.com/office/drawing/2014/main" id="{B441568F-5347-4ABB-B589-21BF2A71D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43D999C-A0BA-40B1-AD98-B2F348D0ED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1" y="1347429"/>
            <a:ext cx="4777467" cy="4782457"/>
          </a:xfrm>
          <a:prstGeom prst="rect">
            <a:avLst/>
          </a:prstGeom>
        </p:spPr>
      </p:pic>
      <p:grpSp>
        <p:nvGrpSpPr>
          <p:cNvPr id="10" name="Gruppierung 15">
            <a:extLst>
              <a:ext uri="{FF2B5EF4-FFF2-40B4-BE49-F238E27FC236}">
                <a16:creationId xmlns:a16="http://schemas.microsoft.com/office/drawing/2014/main" id="{0D7190D1-9AAF-4B23-803B-D8AC6038F7FC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570DDD3-7E76-4F01-828A-B5E8E8F5F90A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782555A6-12F8-4205-AFB8-44E7BADB6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3D0FEFB-6AB9-4513-95F8-29CF9352F6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1727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715E"/>
              </a:solidFill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71078" y="1449389"/>
            <a:ext cx="5725301" cy="2246400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200" b="0" i="0">
                <a:solidFill>
                  <a:srgbClr val="FDCA00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672004" y="496800"/>
            <a:ext cx="8963065" cy="838200"/>
          </a:xfrm>
        </p:spPr>
        <p:txBody>
          <a:bodyPr/>
          <a:lstStyle>
            <a:lvl1pPr>
              <a:defRPr sz="3200">
                <a:solidFill>
                  <a:srgbClr val="FDCA0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10" name="Bild 12">
            <a:extLst>
              <a:ext uri="{FF2B5EF4-FFF2-40B4-BE49-F238E27FC236}">
                <a16:creationId xmlns:a16="http://schemas.microsoft.com/office/drawing/2014/main" id="{6BA08943-1529-4EBF-AC3F-EC5C25785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0" y="5664000"/>
            <a:ext cx="11193600" cy="681928"/>
          </a:xfrm>
          <a:prstGeom prst="rect">
            <a:avLst/>
          </a:prstGeom>
        </p:spPr>
      </p:pic>
      <p:grpSp>
        <p:nvGrpSpPr>
          <p:cNvPr id="9" name="Gruppierung 15">
            <a:extLst>
              <a:ext uri="{FF2B5EF4-FFF2-40B4-BE49-F238E27FC236}">
                <a16:creationId xmlns:a16="http://schemas.microsoft.com/office/drawing/2014/main" id="{A93E56B1-76A8-4C0B-B746-D4F87612FD23}"/>
              </a:ext>
            </a:extLst>
          </p:cNvPr>
          <p:cNvGrpSpPr/>
          <p:nvPr userDrawn="1"/>
        </p:nvGrpSpPr>
        <p:grpSpPr>
          <a:xfrm>
            <a:off x="9884707" y="477223"/>
            <a:ext cx="2304912" cy="870205"/>
            <a:chOff x="7415316" y="357917"/>
            <a:chExt cx="1728684" cy="652654"/>
          </a:xfrm>
          <a:solidFill>
            <a:schemeClr val="bg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CC64F19-BBCE-4616-8EC6-6646F227ABB5}"/>
                </a:ext>
              </a:extLst>
            </p:cNvPr>
            <p:cNvSpPr/>
            <p:nvPr/>
          </p:nvSpPr>
          <p:spPr>
            <a:xfrm>
              <a:off x="7415316" y="357917"/>
              <a:ext cx="1728684" cy="6526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6A7771BE-A1DD-46EB-82EA-B20F78C63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81461" y="365344"/>
              <a:ext cx="1511052" cy="6044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C286F4D1-DDAB-465A-98CE-622C8FE704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84876" y="359989"/>
              <a:ext cx="1620001" cy="64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004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51880A-D02B-49E9-83E4-E0245E75CC6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497" y="537268"/>
            <a:ext cx="2069999" cy="82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2006" y="541379"/>
            <a:ext cx="884453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2001" y="1620000"/>
            <a:ext cx="11215200" cy="422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51937" y="304801"/>
            <a:ext cx="11184000" cy="54000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>
              <a:latin typeface="+mn-lt"/>
              <a:cs typeface="Tahoma" pitchFamily="34" charset="0"/>
            </a:endParaRPr>
          </a:p>
        </p:txBody>
      </p:sp>
      <p:pic>
        <p:nvPicPr>
          <p:cNvPr id="13" name="Bild 12"/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000" y="6192001"/>
            <a:ext cx="11193600" cy="495516"/>
          </a:xfrm>
          <a:prstGeom prst="rect">
            <a:avLst/>
          </a:prstGeom>
        </p:spPr>
      </p:pic>
      <p:sp>
        <p:nvSpPr>
          <p:cNvPr id="23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3117033" y="6484197"/>
            <a:ext cx="8155843" cy="367200"/>
          </a:xfrm>
          <a:prstGeom prst="rect">
            <a:avLst/>
          </a:prstGeo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Replica Std"/>
              </a:defRPr>
            </a:lvl1pPr>
          </a:lstStyle>
          <a:p>
            <a:pPr>
              <a:defRPr/>
            </a:pPr>
            <a:r>
              <a:rPr lang="de-DE" dirty="0"/>
              <a:t>Thema des Vortrags  |  Name des/der Referierenden  |  </a:t>
            </a:r>
            <a:fld id="{1226E2DF-8868-AF41-835F-F7605CBE9982}" type="datetime1">
              <a:rPr lang="de-DE" smtClean="0"/>
              <a:pPr>
                <a:defRPr/>
              </a:pPr>
              <a:t>10.10.2024</a:t>
            </a:fld>
            <a:r>
              <a:rPr lang="en-GB" dirty="0"/>
              <a:t>  | 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32840856-9373-4C5A-9BDB-9415F88AA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2538" y="6484197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D14B223-4EE8-42EF-A124-AE991960464B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4" r:id="rId2"/>
    <p:sldLayoutId id="2147483678" r:id="rId3"/>
    <p:sldLayoutId id="2147483675" r:id="rId4"/>
    <p:sldLayoutId id="2147483661" r:id="rId5"/>
    <p:sldLayoutId id="2147483673" r:id="rId6"/>
    <p:sldLayoutId id="2147483676" r:id="rId7"/>
    <p:sldLayoutId id="2147483664" r:id="rId8"/>
    <p:sldLayoutId id="2147483659" r:id="rId9"/>
    <p:sldLayoutId id="2147483670" r:id="rId10"/>
    <p:sldLayoutId id="2147483651" r:id="rId11"/>
    <p:sldLayoutId id="2147483671" r:id="rId12"/>
    <p:sldLayoutId id="2147483672" r:id="rId13"/>
    <p:sldLayoutId id="2147483650" r:id="rId14"/>
    <p:sldLayoutId id="2147483652" r:id="rId15"/>
    <p:sldLayoutId id="2147483658" r:id="rId16"/>
    <p:sldLayoutId id="2147483654" r:id="rId17"/>
    <p:sldLayoutId id="2147483655" r:id="rId18"/>
    <p:sldLayoutId id="2147483660" r:id="rId19"/>
    <p:sldLayoutId id="2147483656" r:id="rId2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>
          <a:solidFill>
            <a:schemeClr val="tx1"/>
          </a:solidFill>
          <a:latin typeface="+mj-lt"/>
          <a:ea typeface="Verdana" charset="0"/>
          <a:cs typeface="Verdana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5pPr>
      <a:lvl6pPr marL="548626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6pPr>
      <a:lvl7pPr marL="1097253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7pPr>
      <a:lvl8pPr marL="1645879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8pPr>
      <a:lvl9pPr marL="2194505" algn="l" rtl="0" eaLnBrk="1" fontAlgn="base" hangingPunct="1">
        <a:spcBef>
          <a:spcPct val="0"/>
        </a:spcBef>
        <a:spcAft>
          <a:spcPct val="0"/>
        </a:spcAft>
        <a:defRPr sz="2880" b="1">
          <a:solidFill>
            <a:schemeClr val="tx1"/>
          </a:solidFill>
          <a:latin typeface="Arial" charset="0"/>
        </a:defRPr>
      </a:lvl9pPr>
    </p:titleStyle>
    <p:bodyStyle>
      <a:lvl1pPr marL="239178" indent="-239178" algn="l" rtl="0" eaLnBrk="1" fontAlgn="base" hangingPunct="1">
        <a:lnSpc>
          <a:spcPct val="100000"/>
        </a:lnSpc>
        <a:spcBef>
          <a:spcPts val="276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1pPr>
      <a:lvl2pPr marL="478355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867" b="0" i="0">
          <a:solidFill>
            <a:schemeClr val="tx1"/>
          </a:solidFill>
          <a:latin typeface="+mn-lt"/>
          <a:ea typeface="Verdana" charset="0"/>
          <a:cs typeface="Verdana" charset="0"/>
        </a:defRPr>
      </a:lvl2pPr>
      <a:lvl3pPr marL="715415" indent="-237061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3pPr>
      <a:lvl4pPr marL="954593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4pPr>
      <a:lvl5pPr marL="1193770" indent="-239178" algn="l" rtl="0" eaLnBrk="1" fontAlgn="base" hangingPunct="1">
        <a:lnSpc>
          <a:spcPct val="100000"/>
        </a:lnSpc>
        <a:spcBef>
          <a:spcPts val="240"/>
        </a:spcBef>
        <a:spcAft>
          <a:spcPts val="0"/>
        </a:spcAft>
        <a:buFont typeface="Arial" panose="020B0604020202020204" pitchFamily="34" charset="0"/>
        <a:buChar char="•"/>
        <a:defRPr sz="1600" b="0" i="0">
          <a:solidFill>
            <a:schemeClr val="tx1"/>
          </a:solidFill>
          <a:latin typeface="+mn-lt"/>
          <a:ea typeface="Verdana" charset="0"/>
          <a:cs typeface="Verdana" charset="0"/>
        </a:defRPr>
      </a:lvl5pPr>
      <a:lvl6pPr marL="1432948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6pPr>
      <a:lvl7pPr marL="1676358" indent="-243411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7pPr>
      <a:lvl8pPr marL="1915536" indent="-239178" algn="l" rtl="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8pPr>
      <a:lvl9pPr marL="3284138" indent="-22669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92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9725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774" userDrawn="1">
          <p15:clr>
            <a:srgbClr val="F26B43"/>
          </p15:clr>
        </p15:guide>
        <p15:guide id="4" orient="horz" pos="1321" userDrawn="1">
          <p15:clr>
            <a:srgbClr val="F26B43"/>
          </p15:clr>
        </p15:guide>
        <p15:guide id="5" orient="horz" pos="731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7F44A36-41E4-45ED-93A8-67F4FE567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Name des Vortragenden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400" dirty="0"/>
              <a:t>Veranstaltungsname/Ort/Datum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E9B742-B46B-47C5-9EA9-292A4E5A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6" y="496800"/>
            <a:ext cx="8946132" cy="838200"/>
          </a:xfrm>
        </p:spPr>
        <p:txBody>
          <a:bodyPr anchor="ctr" anchorCtr="0"/>
          <a:lstStyle/>
          <a:p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6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4294967295"/>
          </p:nvPr>
        </p:nvSpPr>
        <p:spPr>
          <a:xfrm>
            <a:off x="671078" y="1449389"/>
            <a:ext cx="5725301" cy="944563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383623" y="1986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97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32F6A4F-BC3A-499F-B98A-BD7137EF2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59A4FD3-D6BA-4159-BE3A-EFC10592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57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9A46E3A-A97E-4A18-B7A9-E27B9642A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Name des Vortragenden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400" dirty="0"/>
              <a:t>Veranstaltungsname/Ort/Datum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A6B3978-4117-4131-A33F-1496549D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29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2EA8975F-0D7C-4A89-B5AE-32F191FCF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888E1D1-3266-4CA4-A2E4-CA4C09FE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361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6F83380-7168-4F2B-AB90-0FD81B5C9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078" y="1449389"/>
            <a:ext cx="5725301" cy="2409020"/>
          </a:xfrm>
        </p:spPr>
        <p:txBody>
          <a:bodyPr/>
          <a:lstStyle/>
          <a:p>
            <a:r>
              <a:rPr lang="de-DE" dirty="0"/>
              <a:t>Name des Vortragenden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867" dirty="0"/>
              <a:t>Veranstaltungsname/Ort/Datum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61EE9D0-4B20-4D65-BAB5-633619C4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403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7F402E07-A71F-42C8-9146-5BE025F4E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Name des Vortragenden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400" dirty="0"/>
              <a:t>Veranstaltungsname/Ort/Datum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4E2C592-14B5-48D5-96AF-ECD6DA5B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74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Name des Vortragenden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2400" dirty="0"/>
              <a:t>Veranstaltungsname/Ort/Datum</a:t>
            </a:r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1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2C49DC-E9EC-4611-866F-8C8461F3C16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Nicht passende Folien löschen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Weitere Titelfolien findet ihr unter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\\data\institut\Vorlagen\Praesentationen\Titelfolien_Beispielgrafiken\ IMS_Uebersicht_Titelfolien_16zu9.pptx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3D9E68-0E3A-4274-A323-639BB816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F5CAC-0D84-45BC-A85E-272BF3B60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A1BC9B-DFDD-4659-B161-C65346D2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45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4EA830E-FA37-4BAF-8B57-8144A17000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9632DAF-3DB7-466E-BC05-3650728EF14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603448E-72DF-4246-9519-62115BB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13B1E6-7427-4FE2-84C9-6BBBAF31F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Thema des Vortrags  |  Name des/der Referierenden  |  10.10.2024  |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BE49CA-E3F6-46C6-93FF-B25BB98A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14B223-4EE8-42EF-A124-AE991960464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251128"/>
      </p:ext>
    </p:extLst>
  </p:cSld>
  <p:clrMapOvr>
    <a:masterClrMapping/>
  </p:clrMapOvr>
</p:sld>
</file>

<file path=ppt/theme/theme1.xml><?xml version="1.0" encoding="utf-8"?>
<a:theme xmlns:a="http://schemas.openxmlformats.org/drawingml/2006/main" name="IMS_16_9">
  <a:themeElements>
    <a:clrScheme name="IMS_Farbspektrum">
      <a:dk1>
        <a:srgbClr val="000000"/>
      </a:dk1>
      <a:lt1>
        <a:srgbClr val="FFFFFF"/>
      </a:lt1>
      <a:dk2>
        <a:srgbClr val="004E73"/>
      </a:dk2>
      <a:lt2>
        <a:srgbClr val="808080"/>
      </a:lt2>
      <a:accent1>
        <a:srgbClr val="FDCA00"/>
      </a:accent1>
      <a:accent2>
        <a:srgbClr val="50B695"/>
      </a:accent2>
      <a:accent3>
        <a:srgbClr val="7FAB16"/>
      </a:accent3>
      <a:accent4>
        <a:srgbClr val="EE7A34"/>
      </a:accent4>
      <a:accent5>
        <a:srgbClr val="B90F22"/>
      </a:accent5>
      <a:accent6>
        <a:srgbClr val="611C73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90821_Fachgebiete_16_9" id="{4167EB80-7A57-45AC-87C0-9710C95596CB}" vid="{AE9E3739-18FD-458E-840A-3D2AFF87B7F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IMS_16_9</Template>
  <TotalTime>0</TotalTime>
  <Words>101</Words>
  <Application>Microsoft Office PowerPoint</Application>
  <PresentationFormat>Breitbild</PresentationFormat>
  <Paragraphs>32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Replica Std</vt:lpstr>
      <vt:lpstr>Tahoma</vt:lpstr>
      <vt:lpstr>Verdana</vt:lpstr>
      <vt:lpstr>Wingdings</vt:lpstr>
      <vt:lpstr>IMS_16_9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IMS Medienbüro</dc:creator>
  <cp:lastModifiedBy>Sabine Backhaus</cp:lastModifiedBy>
  <cp:revision>55</cp:revision>
  <dcterms:created xsi:type="dcterms:W3CDTF">2019-08-29T13:29:49Z</dcterms:created>
  <dcterms:modified xsi:type="dcterms:W3CDTF">2024-10-10T15:56:15Z</dcterms:modified>
</cp:coreProperties>
</file>